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6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/>
    <p:restoredTop sz="94218"/>
  </p:normalViewPr>
  <p:slideViewPr>
    <p:cSldViewPr snapToGrid="0" snapToObjects="1">
      <p:cViewPr varScale="1">
        <p:scale>
          <a:sx n="114" d="100"/>
          <a:sy n="114" d="100"/>
        </p:scale>
        <p:origin x="468" y="102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لـحـظـات الصدق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5177"/>
            <a:ext cx="9144000" cy="914400"/>
          </a:xfrm>
        </p:spPr>
        <p:txBody>
          <a:bodyPr/>
          <a:lstStyle/>
          <a:p>
            <a:r>
              <a:rPr lang="en-US" dirty="0"/>
              <a:t>The Successful Club Series</a:t>
            </a:r>
          </a:p>
          <a:p>
            <a:r>
              <a:rPr lang="ar-SA" dirty="0"/>
              <a:t>(سلسلة الأندية الناجحة)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هل يلبي ناديك المعايير؟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الانطباعات الأولى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العرض التوجيهي للعضوية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الألفة والتنوع والتواصل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تخطيط البرامج وتنظيم الاجتماعات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قوة العضوية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الإشادة بالإنجازات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لن تحصل أبدًا على</a:t>
            </a:r>
          </a:p>
          <a:p>
            <a:pPr marL="0" lvl="0" indent="0" algn="ctr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 فرصة ثانية</a:t>
            </a:r>
          </a:p>
          <a:p>
            <a:pPr marL="0" lvl="0" indent="0" algn="ctr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 لترك انطباع أول!</a:t>
            </a:r>
            <a:endParaRPr lang="en-US" sz="4500" b="1" i="1" kern="0" dirty="0">
              <a:solidFill>
                <a:srgbClr val="333333"/>
              </a:solidFill>
              <a:latin typeface="Myriad Pro" panose="020B0503030403020204" pitchFamily="34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517959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لـحـظـات الصدق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43" y="1520042"/>
            <a:ext cx="11906147" cy="1223158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لحظات الصدق هي عبارة عن حلقة يتواصل فيها الفرد مع أي جانب من جوانب تجربة </a:t>
            </a:r>
            <a:r>
              <a:rPr lang="en-US" dirty="0"/>
              <a:t>Toastmasters</a:t>
            </a:r>
            <a:r>
              <a:rPr lang="ar-SA" dirty="0"/>
              <a:t>، كما أنه يُشكل انطباعًا عن جودة النادي والخدمة.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لـحـظـات الصدق في </a:t>
            </a:r>
            <a:r>
              <a:rPr lang="en-US" dirty="0"/>
              <a:t>Toastmasters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spcBef>
                <a:spcPts val="1200"/>
              </a:spcBef>
            </a:pPr>
            <a:r>
              <a:rPr lang="ar-SA" dirty="0"/>
              <a:t>الانطباعات الأولى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العرض التوجيهي للعضوية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الألفة والتنوع والتواصل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تخطيط البرامج وتنظيم الاجتماعات </a:t>
            </a:r>
            <a:endParaRPr lang="en-US" dirty="0"/>
          </a:p>
          <a:p>
            <a:pPr algn="r" rtl="1">
              <a:spcBef>
                <a:spcPts val="1200"/>
              </a:spcBef>
            </a:pPr>
            <a:r>
              <a:rPr lang="ar-SA" dirty="0"/>
              <a:t>قوة العضوية 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الإشادة بالإنجاز</a:t>
            </a:r>
          </a:p>
          <a:p>
            <a:pPr algn="r" rtl="1">
              <a:spcBef>
                <a:spcPts val="1200"/>
              </a:spcBef>
            </a:pPr>
            <a:endParaRPr lang="ar-SA" dirty="0"/>
          </a:p>
          <a:p>
            <a:pPr algn="r" rtl="1">
              <a:spcBef>
                <a:spcPts val="12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الانطباعات الأولى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الترحيب بالزوار بحرارة وتقديمهم إلى أعضاء الهيئة الإدارية والأعضاء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تقديم دفتر الزوار وبطاقات الأسماء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إعداد غرفة الاجتماعات بشكل احترافي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توفير موقع مريح لعقد الاجتماعات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دعوة الزوار لمخاطبة النادي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دعوة الزوار للانضمام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العرض التوجيهي للعضوية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التنصيب الرسمي، بما في ذلك تقديم دبوس العضوية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تخصيص المرشد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مناقشة البرامج التعليمية ونظام التقدير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تقييم احتياجات التعلُّم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مناقشة التسهيلات المتعلقة بالأعضاء ذوي الإعاقة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تخصيص أدوار التحدث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مشاركة العضو في كافة جوانب أنشطة النادي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الألفة والتنوع والتواصل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الترحيب بالزوار بحرارة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اجتماعات تعليمية ذات طابع ترفيهي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فعاليات اجتماعية مخططة بصورة دورية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المشاركة في فعاليات على مستوى المنطقة والقطاع والعالم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فعاليات بين الأندية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تحديث النشرات الإخبارية و/أو الموقع الإلكتروني الخاص بالنادي بصفة دورية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تخطيط البرامج وتنظيم الاجتماعات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الإعلان عن البرنامج وجدول الأعمال مقدماً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يتم إعداد الأعضاء لتنفيذ كافة تكليفات البرنامج 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كافة المشاريع مبنية على </a:t>
            </a:r>
            <a:r>
              <a:rPr lang="en-US" dirty="0"/>
              <a:t>Pathways 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تبدأ الاجتماعات وتنتهي في الأوقات المحددة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الخطب الارتجالية</a:t>
            </a:r>
            <a:r>
              <a:rPr lang="en-US" dirty="0"/>
              <a:t>Table Topics™ </a:t>
            </a:r>
            <a:r>
              <a:rPr lang="ar-SA" dirty="0"/>
              <a:t> والأنشطة مبتكرة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تقييمات إيجابية ومفيدة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قوة العضوية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يضم النادي ٢٠ عضواً أو أكثر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يتم استبقاء الأعضاء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الترويج في المنظمة الراعية للنادي أو المجتمع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برامج النادي متنوعة ومشوقة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تقدير أعضاء </a:t>
            </a:r>
            <a:r>
              <a:rPr lang="ar-SA" dirty="0" err="1"/>
              <a:t>التوستماسترز</a:t>
            </a:r>
            <a:r>
              <a:rPr lang="ar-SA" dirty="0"/>
              <a:t> الذين يرعون الأعضاء الجدد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برامج بناء عضوية منتظمة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الإشادة بالإنجاز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Bef>
                <a:spcPts val="1200"/>
              </a:spcBef>
            </a:pPr>
            <a:r>
              <a:rPr lang="ar-SA" dirty="0"/>
              <a:t>تقديم طلبات الجوائز فوراً إلى المقر الرئيسي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عرض مخططات التقدم المحقق وتحديثها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الإشادة بإنجازات الأعضاء في احتفال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الإشادة بالقادة على مستوى النادي والقطاع والعالم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الإعلان عن إنجازات النادي والأعضاء</a:t>
            </a:r>
          </a:p>
          <a:p>
            <a:pPr algn="r" rtl="1">
              <a:spcBef>
                <a:spcPts val="1200"/>
              </a:spcBef>
            </a:pPr>
            <a:r>
              <a:rPr lang="ar-SA" dirty="0"/>
              <a:t>استخدام برنامج النادي المتميز</a:t>
            </a:r>
            <a:r>
              <a:rPr lang="en-US" dirty="0"/>
              <a:t>DCP </a:t>
            </a:r>
            <a:r>
              <a:rPr lang="ar-SA" dirty="0"/>
              <a:t> في التخطيط والإشادة</a:t>
            </a:r>
          </a:p>
          <a:p>
            <a:pPr algn="r" rtl="1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809711E93054B9FD6A26D91A07BEB" ma:contentTypeVersion="12" ma:contentTypeDescription="Create a new document." ma:contentTypeScope="" ma:versionID="b3953b89c7256c5e74decdcef58b6121">
  <xsd:schema xmlns:xsd="http://www.w3.org/2001/XMLSchema" xmlns:xs="http://www.w3.org/2001/XMLSchema" xmlns:p="http://schemas.microsoft.com/office/2006/metadata/properties" xmlns:ns2="5866b58c-5449-431e-90c9-badfa05b2d21" xmlns:ns3="66479991-1fd6-4976-9c8b-c3659d1b0f14" targetNamespace="http://schemas.microsoft.com/office/2006/metadata/properties" ma:root="true" ma:fieldsID="56302676c9a97563f415de2293221a09" ns2:_="" ns3:_="">
    <xsd:import namespace="5866b58c-5449-431e-90c9-badfa05b2d21"/>
    <xsd:import namespace="66479991-1fd6-4976-9c8b-c3659d1b0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b58c-5449-431e-90c9-badfa05b2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991-1fd6-4976-9c8b-c3659d1b0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598722-516C-4C9E-9552-36CDB34A4A85}"/>
</file>

<file path=customXml/itemProps2.xml><?xml version="1.0" encoding="utf-8"?>
<ds:datastoreItem xmlns:ds="http://schemas.openxmlformats.org/officeDocument/2006/customXml" ds:itemID="{7D2E66F7-E64E-41C1-8FDB-07638CF6D912}"/>
</file>

<file path=customXml/itemProps3.xml><?xml version="1.0" encoding="utf-8"?>
<ds:datastoreItem xmlns:ds="http://schemas.openxmlformats.org/officeDocument/2006/customXml" ds:itemID="{A21BE621-C2B3-4745-935D-56DDE175209E}"/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566</TotalTime>
  <Words>313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لـحـظـات الصدق</vt:lpstr>
      <vt:lpstr>لـحـظـات الصدق</vt:lpstr>
      <vt:lpstr>لـحـظـات الصدق في Toastmasters</vt:lpstr>
      <vt:lpstr>الانطباعات الأولى </vt:lpstr>
      <vt:lpstr>العرض التوجيهي للعضوية</vt:lpstr>
      <vt:lpstr>الألفة والتنوع والتواصل</vt:lpstr>
      <vt:lpstr>تخطيط البرامج وتنظيم الاجتماعات </vt:lpstr>
      <vt:lpstr>قوة العضوية </vt:lpstr>
      <vt:lpstr>الإشادة بالإنجاز</vt:lpstr>
      <vt:lpstr>هل يلبي ناديك المعايير؟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Sahar Nassar</cp:lastModifiedBy>
  <cp:revision>20</cp:revision>
  <dcterms:created xsi:type="dcterms:W3CDTF">2020-09-03T18:23:49Z</dcterms:created>
  <dcterms:modified xsi:type="dcterms:W3CDTF">2021-01-06T22:37:58Z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0x010100D5F809711E93054B9FD6A26D91A07BEB</vt:lpwstr>
  </property>
</Properties>
</file>