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4"/>
  </p:notesMasterIdLst>
  <p:sldIdLst>
    <p:sldId id="269" r:id="rId3"/>
    <p:sldId id="26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0"/>
    <p:restoredTop sz="94218"/>
  </p:normalViewPr>
  <p:slideViewPr>
    <p:cSldViewPr snapToGrid="0" snapToObjects="1">
      <p:cViewPr varScale="1">
        <p:scale>
          <a:sx n="76" d="100"/>
          <a:sy n="76" d="100"/>
        </p:scale>
        <p:origin x="720" y="84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關鍵時刻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Successful Club Series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分會在各項標準的表現如何？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第一印象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新會員訓練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會友情誼、多樣化及良好溝通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活動安排及例會籌劃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會員人數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成就認證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077194"/>
            <a:ext cx="9677400" cy="242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You never get a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second chance to make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a first impression.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關鍵時刻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520042"/>
            <a:ext cx="11509876" cy="435824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任何人接觸有關 </a:t>
            </a:r>
            <a:r>
              <a:rPr lang="en-US" altLang="zh-TW" dirty="0"/>
              <a:t>Toastmasters </a:t>
            </a:r>
            <a:r>
              <a:rPr lang="zh-TW" altLang="en-US" dirty="0"/>
              <a:t>的任何事務時，會會根據其當下的經驗形成初步印象。這些形成初步印象的決定性時刻，就是「關鍵時刻」。</a:t>
            </a:r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Toastmasters  </a:t>
            </a:r>
            <a:r>
              <a:rPr lang="ja-JP" altLang="en-US" dirty="0"/>
              <a:t>的關鍵時刻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第一印象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新會員訓練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會友情誼、多樣化及良好溝通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活動安排及例會籌劃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會員人數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成就認證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第一印象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熱情迎接來賓並介紹給幹部與會員認識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協助來賓在簽到簿留下資料及並提供名牌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專業化佈置的例會場地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便利的例會地點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邀請來賓發言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邀請來賓加入會員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新會員訓練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正式入會儀式，包括頒發會員別針及手冊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為新會員指派導師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與新會員討論教育計畫及成就認證系統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評估新會員學習需求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指派例會任務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會員參與分會各項活動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會員情誼、多樣化及良好溝通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熱情接待來賓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規劃愉快、富教育意義的例會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定期舉辦社交活動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參加區、地區總會及國際總會舉辦的活動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跨會交流活動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定期更新分會會訊及網頁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活動安排及例會籌劃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提前公布活動內容及議程表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會員充分準備來完成每一項課程職務</a:t>
            </a:r>
          </a:p>
          <a:p>
            <a:pPr>
              <a:spcBef>
                <a:spcPts val="1200"/>
              </a:spcBef>
            </a:pPr>
            <a:r>
              <a:rPr lang="ja-JP" altLang="en-US" dirty="0"/>
              <a:t>所有單元都以</a:t>
            </a:r>
            <a:r>
              <a:rPr lang="en-US" dirty="0"/>
              <a:t>Pathways</a:t>
            </a:r>
            <a:r>
              <a:rPr lang="ja-JP" altLang="en-US" dirty="0"/>
              <a:t>為依據。</a:t>
            </a:r>
            <a:endParaRPr lang="en-US" altLang="ja-JP" dirty="0"/>
          </a:p>
          <a:p>
            <a:r>
              <a:rPr lang="zh-TW" altLang="en-US" dirty="0"/>
              <a:t>會議應準時開始與結束</a:t>
            </a:r>
          </a:p>
          <a:p>
            <a:r>
              <a:rPr lang="zh-TW" altLang="en-US" dirty="0"/>
              <a:t>提供有創意的 </a:t>
            </a:r>
            <a:r>
              <a:rPr lang="en-US" altLang="zh-TW" dirty="0"/>
              <a:t>Table Topics™ </a:t>
            </a:r>
            <a:r>
              <a:rPr lang="zh-TW" altLang="en-US" dirty="0"/>
              <a:t>題目與活動</a:t>
            </a:r>
          </a:p>
          <a:p>
            <a:r>
              <a:rPr lang="zh-TW" altLang="en-US" dirty="0"/>
              <a:t>給予正面且有助益的講評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會員人數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分會至少有 </a:t>
            </a:r>
            <a:r>
              <a:rPr lang="en-US" altLang="zh-TW" dirty="0"/>
              <a:t>20 </a:t>
            </a:r>
            <a:r>
              <a:rPr lang="zh-TW" altLang="en-US" dirty="0"/>
              <a:t>名會員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會員願意繼續留在分會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於分會所屬的社區或組織內推廣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多樣化且吸引人的分會活動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表揚招募並引進新會員的會友們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定期舉辦會員招募活動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成就認證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獎項申請文件立即送交世界總會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定期更新會員進度表並於例會中公布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以正式儀式來 表彰會員成就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讓會員認識分會、地區總會及世界總會領袖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公開表揚分會及會員成就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依據「傑出分會計畫」（</a:t>
            </a:r>
            <a:r>
              <a:rPr lang="en-US" altLang="zh-TW" dirty="0"/>
              <a:t>DCP</a:t>
            </a:r>
            <a:r>
              <a:rPr lang="zh-TW" altLang="en-US" dirty="0"/>
              <a:t>）來做規劃與認證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0733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809711E93054B9FD6A26D91A07BEB" ma:contentTypeVersion="12" ma:contentTypeDescription="Create a new document." ma:contentTypeScope="" ma:versionID="b3953b89c7256c5e74decdcef58b6121">
  <xsd:schema xmlns:xsd="http://www.w3.org/2001/XMLSchema" xmlns:xs="http://www.w3.org/2001/XMLSchema" xmlns:p="http://schemas.microsoft.com/office/2006/metadata/properties" xmlns:ns2="5866b58c-5449-431e-90c9-badfa05b2d21" xmlns:ns3="66479991-1fd6-4976-9c8b-c3659d1b0f14" targetNamespace="http://schemas.microsoft.com/office/2006/metadata/properties" ma:root="true" ma:fieldsID="56302676c9a97563f415de2293221a09" ns2:_="" ns3:_="">
    <xsd:import namespace="5866b58c-5449-431e-90c9-badfa05b2d21"/>
    <xsd:import namespace="66479991-1fd6-4976-9c8b-c3659d1b0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6b58c-5449-431e-90c9-badfa05b2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9991-1fd6-4976-9c8b-c3659d1b0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337FFE-0AAE-43EF-8788-7C38D78A4B7A}"/>
</file>

<file path=customXml/itemProps2.xml><?xml version="1.0" encoding="utf-8"?>
<ds:datastoreItem xmlns:ds="http://schemas.openxmlformats.org/officeDocument/2006/customXml" ds:itemID="{6A74AFEF-03B8-4C8E-A233-F03F0F21B263}"/>
</file>

<file path=customXml/itemProps3.xml><?xml version="1.0" encoding="utf-8"?>
<ds:datastoreItem xmlns:ds="http://schemas.openxmlformats.org/officeDocument/2006/customXml" ds:itemID="{5A74FE97-F1F8-4768-8755-AF10ACE99174}"/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217</TotalTime>
  <Words>648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關鍵時刻</vt:lpstr>
      <vt:lpstr>關鍵時刻</vt:lpstr>
      <vt:lpstr>Toastmasters  的關鍵時刻</vt:lpstr>
      <vt:lpstr>第一印象</vt:lpstr>
      <vt:lpstr>新會員訓練</vt:lpstr>
      <vt:lpstr>會員情誼、多樣化及良好溝通</vt:lpstr>
      <vt:lpstr>活動安排及例會籌劃</vt:lpstr>
      <vt:lpstr>會員人數</vt:lpstr>
      <vt:lpstr>成就認證</vt:lpstr>
      <vt:lpstr>分會在各項標準的表現如何？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Truth</dc:title>
  <dc:creator>Robert Ingram</dc:creator>
  <cp:lastModifiedBy>Catherine McGuinness</cp:lastModifiedBy>
  <cp:revision>7</cp:revision>
  <dcterms:created xsi:type="dcterms:W3CDTF">2020-09-03T18:23:49Z</dcterms:created>
  <dcterms:modified xsi:type="dcterms:W3CDTF">2021-01-25T22:37:51Z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0x010100D5F809711E93054B9FD6A26D91A07BEB</vt:lpwstr>
  </property>
</Properties>
</file>